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3" r:id="rId4"/>
    <p:sldId id="272" r:id="rId5"/>
    <p:sldId id="271" r:id="rId6"/>
    <p:sldId id="264" r:id="rId7"/>
    <p:sldId id="265" r:id="rId8"/>
    <p:sldId id="266" r:id="rId9"/>
    <p:sldId id="267" r:id="rId10"/>
    <p:sldId id="268" r:id="rId11"/>
    <p:sldId id="269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43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4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38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61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9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88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4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39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517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57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61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54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AAC2-6B1F-4FF3-935E-A256FCF11416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1964E-143D-4045-94C6-0A020731F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84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3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รูปภาพ 3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198495"/>
          </a:xfrm>
          <a:prstGeom prst="rect">
            <a:avLst/>
          </a:prstGeom>
        </p:spPr>
      </p:pic>
      <p:sp>
        <p:nvSpPr>
          <p:cNvPr id="3" name="สี่เหลี่ยมผืนผ้า 2"/>
          <p:cNvSpPr/>
          <p:nvPr/>
        </p:nvSpPr>
        <p:spPr>
          <a:xfrm>
            <a:off x="838200" y="3976692"/>
            <a:ext cx="10515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/>
              <a:t>คุณสามารถสร้างนโยบายการปรับขนาดแบบไดนามิกเพื่อติดตามตัววัด</a:t>
            </a:r>
            <a:r>
              <a:rPr lang="en-US" sz="2400" dirty="0"/>
              <a:t> </a:t>
            </a:r>
            <a:r>
              <a:rPr lang="en-US" sz="2400" dirty="0" err="1"/>
              <a:t>CloudWatch</a:t>
            </a:r>
            <a:r>
              <a:rPr lang="en-US" sz="2400" dirty="0"/>
              <a:t> </a:t>
            </a:r>
            <a:r>
              <a:rPr lang="en-US" sz="2400" dirty="0" err="1"/>
              <a:t>เฉพาะ</a:t>
            </a:r>
            <a:r>
              <a:rPr lang="en-US" sz="2400" dirty="0"/>
              <a:t> (</a:t>
            </a:r>
            <a:r>
              <a:rPr lang="en-US" sz="2400" dirty="0" err="1"/>
              <a:t>ALARM:cpu</a:t>
            </a:r>
            <a:r>
              <a:rPr lang="en-US" sz="2400" dirty="0"/>
              <a:t> </a:t>
            </a:r>
            <a:r>
              <a:rPr lang="en-US" sz="2400" dirty="0" err="1"/>
              <a:t>avg</a:t>
            </a:r>
            <a:r>
              <a:rPr lang="en-US" sz="2400" dirty="0"/>
              <a:t> &gt; 70%)</a:t>
            </a:r>
            <a:r>
              <a:rPr lang="en-US" sz="2400" dirty="0" err="1"/>
              <a:t>ที่เพิ่มเซิร์ฟเวอร์หากมีการเตือน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31381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รูปภาพ 3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872624"/>
          </a:xfrm>
          <a:prstGeom prst="rect">
            <a:avLst/>
          </a:prstGeom>
        </p:spPr>
      </p:pic>
      <p:sp>
        <p:nvSpPr>
          <p:cNvPr id="3" name="สี่เหลี่ยมผืนผ้า 2"/>
          <p:cNvSpPr/>
          <p:nvPr/>
        </p:nvSpPr>
        <p:spPr>
          <a:xfrm>
            <a:off x="838200" y="4575406"/>
            <a:ext cx="1051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/>
              <a:t>ในโซลูชันนี้</a:t>
            </a:r>
            <a:r>
              <a:rPr lang="en-US" sz="2400" dirty="0"/>
              <a:t> </a:t>
            </a:r>
            <a:r>
              <a:rPr lang="en-US" sz="2400" dirty="0" err="1"/>
              <a:t>เหตุการณ์การปรับขนาดตามกำหนดการจะยุติอินสแตนซ์ทั้งหมดในกลุ่ม</a:t>
            </a:r>
            <a:r>
              <a:rPr lang="en-US" sz="2400" dirty="0"/>
              <a:t> Auto Scaling</a:t>
            </a:r>
          </a:p>
        </p:txBody>
      </p:sp>
    </p:spTree>
    <p:extLst>
      <p:ext uri="{BB962C8B-B14F-4D97-AF65-F5344CB8AC3E}">
        <p14:creationId xmlns:p14="http://schemas.microsoft.com/office/powerpoint/2010/main" val="1504284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62"/>
            <a:ext cx="12192000" cy="6854838"/>
          </a:xfrm>
        </p:spPr>
      </p:pic>
    </p:spTree>
    <p:extLst>
      <p:ext uri="{BB962C8B-B14F-4D97-AF65-F5344CB8AC3E}">
        <p14:creationId xmlns:p14="http://schemas.microsoft.com/office/powerpoint/2010/main" val="97415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441"/>
          </a:xfrm>
        </p:spPr>
      </p:pic>
      <p:sp>
        <p:nvSpPr>
          <p:cNvPr id="2" name="สี่เหลี่ยมผืนผ้า 1"/>
          <p:cNvSpPr/>
          <p:nvPr/>
        </p:nvSpPr>
        <p:spPr>
          <a:xfrm>
            <a:off x="2608667" y="2783889"/>
            <a:ext cx="69746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0000"/>
                </a:solidFill>
                <a:latin typeface="+mj-lt"/>
                <a:ea typeface="Calibri" panose="020F0502020204030204" pitchFamily="34" charset="0"/>
              </a:rPr>
              <a:t>Auto-healing and Scaling Applications</a:t>
            </a:r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363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ตัวแทนเนื้อหา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4351338"/>
          </a:xfrm>
          <a:prstGeom prst="rect">
            <a:avLst/>
          </a:prstGeom>
        </p:spPr>
      </p:pic>
      <p:sp>
        <p:nvSpPr>
          <p:cNvPr id="5" name="สี่เหลี่ยมผืนผ้า 4"/>
          <p:cNvSpPr/>
          <p:nvPr/>
        </p:nvSpPr>
        <p:spPr>
          <a:xfrm>
            <a:off x="925285" y="4982709"/>
            <a:ext cx="1062445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/>
              <a:t>การปรับขนาดอัตโนมัติของ</a:t>
            </a:r>
            <a:r>
              <a:rPr lang="en-US" sz="2400" dirty="0"/>
              <a:t> Amazon EC2 </a:t>
            </a:r>
            <a:r>
              <a:rPr lang="en-US" sz="2400" dirty="0" err="1"/>
              <a:t>ช่วยให้คุณมั่นใจได้ว่ามีจำนวนอินสแตนซ์</a:t>
            </a:r>
            <a:r>
              <a:rPr lang="en-US" sz="2400" dirty="0"/>
              <a:t> Amazon EC2 </a:t>
            </a:r>
            <a:r>
              <a:rPr lang="en-US" sz="2400" dirty="0" err="1"/>
              <a:t>ที่ถูกต้องพร้อมสำหรับจัดการโหลดในแอปพลิเคชันของคุณ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36806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ตัวแทนเนื้อหา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4351338"/>
          </a:xfrm>
          <a:prstGeom prst="rect">
            <a:avLst/>
          </a:prstGeom>
        </p:spPr>
      </p:pic>
      <p:sp>
        <p:nvSpPr>
          <p:cNvPr id="5" name="สี่เหลี่ยมผืนผ้า 4"/>
          <p:cNvSpPr/>
          <p:nvPr/>
        </p:nvSpPr>
        <p:spPr>
          <a:xfrm>
            <a:off x="838200" y="4814892"/>
            <a:ext cx="10515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คุณสามารถระบุจำนวนอินสแตนซ์ขั้นต่ำและสูงสุดในแต่ละกลุ่มการปรับขนาดอัตโนมัติ และช่วยให้มั่นใจได้ว่ากลุ่มของคุณจะไม่ต่ำกว่าหรือสูงกว่าขีดจำกัดเหล่านี้</a:t>
            </a:r>
          </a:p>
        </p:txBody>
      </p:sp>
    </p:spTree>
    <p:extLst>
      <p:ext uri="{BB962C8B-B14F-4D97-AF65-F5344CB8AC3E}">
        <p14:creationId xmlns:p14="http://schemas.microsoft.com/office/powerpoint/2010/main" val="3049448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ตัวแทนเนื้อหา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4351338"/>
          </a:xfrm>
          <a:prstGeom prst="rect">
            <a:avLst/>
          </a:prstGeom>
        </p:spPr>
      </p:pic>
      <p:sp>
        <p:nvSpPr>
          <p:cNvPr id="3" name="สี่เหลี่ยมผืนผ้า 2"/>
          <p:cNvSpPr/>
          <p:nvPr/>
        </p:nvSpPr>
        <p:spPr>
          <a:xfrm>
            <a:off x="838200" y="4869321"/>
            <a:ext cx="10515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หากคุณระบุความจุที่ต้องการเมื่อคุณสร้างกลุ่มหรือเมื่อใดก็ตามหลังจากนั้น </a:t>
            </a:r>
            <a:r>
              <a:rPr lang="en-US" sz="2400" dirty="0" err="1"/>
              <a:t>การปรับขนาดอัตโนมัติของ</a:t>
            </a:r>
            <a:r>
              <a:rPr lang="en-US" sz="2400" dirty="0"/>
              <a:t> Amazon EC2 </a:t>
            </a:r>
            <a:r>
              <a:rPr lang="en-US" sz="2400" dirty="0" err="1"/>
              <a:t>จะทำให้แน่ใจว่ากลุ่มของคุณมีจำนวนอินสแตนซ์ที่ต้องการ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9895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รูปภาพ 3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412116"/>
          </a:xfrm>
          <a:prstGeom prst="rect">
            <a:avLst/>
          </a:prstGeom>
        </p:spPr>
      </p:pic>
      <p:sp>
        <p:nvSpPr>
          <p:cNvPr id="3" name="สี่เหลี่ยมผืนผ้า 2"/>
          <p:cNvSpPr/>
          <p:nvPr/>
        </p:nvSpPr>
        <p:spPr>
          <a:xfrm>
            <a:off x="838200" y="3900492"/>
            <a:ext cx="1051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การปรับขนาดตามกำหนดการช่วยให้คุณตั้งค่ากำหนดการการปรับขนาดของคุณเองตามการเปลี่ยนแปลงโหลดที่คาดการณ์ได้</a:t>
            </a:r>
          </a:p>
        </p:txBody>
      </p:sp>
    </p:spTree>
    <p:extLst>
      <p:ext uri="{BB962C8B-B14F-4D97-AF65-F5344CB8AC3E}">
        <p14:creationId xmlns:p14="http://schemas.microsoft.com/office/powerpoint/2010/main" val="653764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รูปภาพ 3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192780"/>
          </a:xfrm>
          <a:prstGeom prst="rect">
            <a:avLst/>
          </a:prstGeom>
        </p:spPr>
      </p:pic>
      <p:sp>
        <p:nvSpPr>
          <p:cNvPr id="3" name="สี่เหลี่ยมผืนผ้า 2"/>
          <p:cNvSpPr/>
          <p:nvPr/>
        </p:nvSpPr>
        <p:spPr>
          <a:xfrm>
            <a:off x="838200" y="3650121"/>
            <a:ext cx="10515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คุณสามารถกำหนดค่ากลุ่มการปรับขนาดอัตโนมัติเพื่อเพิ่มความจุในวันอังคารเวลา 20.00 PM </a:t>
            </a:r>
            <a:r>
              <a:rPr lang="en-US" sz="2400" dirty="0" err="1"/>
              <a:t>และลดกำลังการผลิตในวันพุธเวลา</a:t>
            </a:r>
            <a:r>
              <a:rPr lang="en-US" sz="2400" dirty="0"/>
              <a:t> 01.00 AM</a:t>
            </a:r>
          </a:p>
        </p:txBody>
      </p:sp>
    </p:spTree>
    <p:extLst>
      <p:ext uri="{BB962C8B-B14F-4D97-AF65-F5344CB8AC3E}">
        <p14:creationId xmlns:p14="http://schemas.microsoft.com/office/powerpoint/2010/main" val="3596511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รูปภาพ 3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176270"/>
          </a:xfrm>
          <a:prstGeom prst="rect">
            <a:avLst/>
          </a:prstGeom>
        </p:spPr>
      </p:pic>
      <p:sp>
        <p:nvSpPr>
          <p:cNvPr id="3" name="สี่เหลี่ยมผืนผ้า 2"/>
          <p:cNvSpPr/>
          <p:nvPr/>
        </p:nvSpPr>
        <p:spPr>
          <a:xfrm>
            <a:off x="838200" y="3661006"/>
            <a:ext cx="1051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การปรับขนาดแบบไดนามิกช่วยให้คุณสามารถกำหนดวิธีการปรับขนาดความจุเพื่อตอบสนองความต้องการที่เปลี่ยนแปลงได้</a:t>
            </a:r>
          </a:p>
        </p:txBody>
      </p:sp>
    </p:spTree>
    <p:extLst>
      <p:ext uri="{BB962C8B-B14F-4D97-AF65-F5344CB8AC3E}">
        <p14:creationId xmlns:p14="http://schemas.microsoft.com/office/powerpoint/2010/main" val="2236499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รูปภาพ 3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192145"/>
          </a:xfrm>
          <a:prstGeom prst="rect">
            <a:avLst/>
          </a:prstGeom>
        </p:spPr>
      </p:pic>
      <p:sp>
        <p:nvSpPr>
          <p:cNvPr id="3" name="สี่เหลี่ยมผืนผ้า 2"/>
          <p:cNvSpPr/>
          <p:nvPr/>
        </p:nvSpPr>
        <p:spPr>
          <a:xfrm>
            <a:off x="838200" y="3867835"/>
            <a:ext cx="1051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/>
              <a:t>การแจ้งเตือน</a:t>
            </a:r>
            <a:r>
              <a:rPr lang="en-US" sz="2400" dirty="0"/>
              <a:t> </a:t>
            </a:r>
            <a:r>
              <a:rPr lang="en-US" sz="2400" dirty="0" err="1" smtClean="0"/>
              <a:t>CloudWatch</a:t>
            </a:r>
            <a:r>
              <a:rPr lang="en-US" sz="2400" dirty="0" smtClean="0"/>
              <a:t> </a:t>
            </a:r>
            <a:r>
              <a:rPr lang="en-US" sz="2400" dirty="0" err="1"/>
              <a:t>ได้รับการกำหนดค่าให้ตรวจสอบการใช้งาน</a:t>
            </a:r>
            <a:r>
              <a:rPr lang="en-US" sz="2400" dirty="0"/>
              <a:t> CPU </a:t>
            </a:r>
            <a:r>
              <a:rPr lang="en-US" sz="2400" dirty="0" err="1"/>
              <a:t>มากกว่า</a:t>
            </a:r>
            <a:r>
              <a:rPr lang="en-US" sz="2400" dirty="0"/>
              <a:t> 70%</a:t>
            </a:r>
          </a:p>
        </p:txBody>
      </p:sp>
    </p:spTree>
    <p:extLst>
      <p:ext uri="{BB962C8B-B14F-4D97-AF65-F5344CB8AC3E}">
        <p14:creationId xmlns:p14="http://schemas.microsoft.com/office/powerpoint/2010/main" val="1954315899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244</Words>
  <Application>Microsoft Office PowerPoint</Application>
  <PresentationFormat>แบบจอกว้าง</PresentationFormat>
  <Paragraphs>10</Paragraphs>
  <Slides>12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12</vt:i4>
      </vt:variant>
    </vt:vector>
  </HeadingPairs>
  <TitlesOfParts>
    <vt:vector size="18" baseType="lpstr">
      <vt:lpstr>Angsana New</vt:lpstr>
      <vt:lpstr>Arial</vt:lpstr>
      <vt:lpstr>Calibri</vt:lpstr>
      <vt:lpstr>Calibri Light</vt:lpstr>
      <vt:lpstr>Cordia New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Warchirawit Pothita</dc:creator>
  <cp:lastModifiedBy>Warchirawit Pothita</cp:lastModifiedBy>
  <cp:revision>5</cp:revision>
  <dcterms:created xsi:type="dcterms:W3CDTF">2022-03-10T15:58:42Z</dcterms:created>
  <dcterms:modified xsi:type="dcterms:W3CDTF">2022-08-25T04:29:47Z</dcterms:modified>
</cp:coreProperties>
</file>

<file path=docProps/thumbnail.jpeg>
</file>